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Cushman" userId="S::lcushman@wtps.org::64285c55-79fe-482e-bc4e-6f72fefe27db" providerId="AD" clId="Web-{60F70B3E-9A02-81D6-A57D-039A7724960C}"/>
    <pc:docChg chg="addSld modSld">
      <pc:chgData name="Lindsay Cushman" userId="S::lcushman@wtps.org::64285c55-79fe-482e-bc4e-6f72fefe27db" providerId="AD" clId="Web-{60F70B3E-9A02-81D6-A57D-039A7724960C}" dt="2019-01-04T19:20:25.546" v="321" actId="20577"/>
      <pc:docMkLst>
        <pc:docMk/>
      </pc:docMkLst>
      <pc:sldChg chg="addSp modSp mod setBg">
        <pc:chgData name="Lindsay Cushman" userId="S::lcushman@wtps.org::64285c55-79fe-482e-bc4e-6f72fefe27db" providerId="AD" clId="Web-{60F70B3E-9A02-81D6-A57D-039A7724960C}" dt="2019-01-04T19:03:17.475" v="0"/>
        <pc:sldMkLst>
          <pc:docMk/>
          <pc:sldMk cId="109857222" sldId="256"/>
        </pc:sldMkLst>
        <pc:spChg chg="mod">
          <ac:chgData name="Lindsay Cushman" userId="S::lcushman@wtps.org::64285c55-79fe-482e-bc4e-6f72fefe27db" providerId="AD" clId="Web-{60F70B3E-9A02-81D6-A57D-039A7724960C}" dt="2019-01-04T19:03:17.475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ndsay Cushman" userId="S::lcushman@wtps.org::64285c55-79fe-482e-bc4e-6f72fefe27db" providerId="AD" clId="Web-{60F70B3E-9A02-81D6-A57D-039A7724960C}" dt="2019-01-04T19:03:17.475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indsay Cushman" userId="S::lcushman@wtps.org::64285c55-79fe-482e-bc4e-6f72fefe27db" providerId="AD" clId="Web-{60F70B3E-9A02-81D6-A57D-039A7724960C}" dt="2019-01-04T19:03:17.475" v="0"/>
          <ac:spMkLst>
            <pc:docMk/>
            <pc:sldMk cId="109857222" sldId="256"/>
            <ac:spMk id="8" creationId="{33474BD5-5CDD-4624-B265-461D5D2FAB8D}"/>
          </ac:spMkLst>
        </pc:spChg>
        <pc:spChg chg="add">
          <ac:chgData name="Lindsay Cushman" userId="S::lcushman@wtps.org::64285c55-79fe-482e-bc4e-6f72fefe27db" providerId="AD" clId="Web-{60F70B3E-9A02-81D6-A57D-039A7724960C}" dt="2019-01-04T19:03:17.475" v="0"/>
          <ac:spMkLst>
            <pc:docMk/>
            <pc:sldMk cId="109857222" sldId="256"/>
            <ac:spMk id="21" creationId="{9E382A3D-2F90-475C-8DF2-F666FEA3425B}"/>
          </ac:spMkLst>
        </pc:spChg>
        <pc:grpChg chg="add">
          <ac:chgData name="Lindsay Cushman" userId="S::lcushman@wtps.org::64285c55-79fe-482e-bc4e-6f72fefe27db" providerId="AD" clId="Web-{60F70B3E-9A02-81D6-A57D-039A7724960C}" dt="2019-01-04T19:03:17.475" v="0"/>
          <ac:grpSpMkLst>
            <pc:docMk/>
            <pc:sldMk cId="109857222" sldId="256"/>
            <ac:grpSpMk id="10" creationId="{B0465057-ABD4-4466-88C9-A2BAA35AA4F7}"/>
          </ac:grpSpMkLst>
        </pc:grpChg>
      </pc:sldChg>
      <pc:sldChg chg="addSp delSp modSp">
        <pc:chgData name="Lindsay Cushman" userId="S::lcushman@wtps.org::64285c55-79fe-482e-bc4e-6f72fefe27db" providerId="AD" clId="Web-{60F70B3E-9A02-81D6-A57D-039A7724960C}" dt="2019-01-04T19:05:17.554" v="21"/>
        <pc:sldMkLst>
          <pc:docMk/>
          <pc:sldMk cId="1711878602" sldId="257"/>
        </pc:sldMkLst>
        <pc:spChg chg="mod">
          <ac:chgData name="Lindsay Cushman" userId="S::lcushman@wtps.org::64285c55-79fe-482e-bc4e-6f72fefe27db" providerId="AD" clId="Web-{60F70B3E-9A02-81D6-A57D-039A7724960C}" dt="2019-01-04T19:04:08.538" v="3" actId="20577"/>
          <ac:spMkLst>
            <pc:docMk/>
            <pc:sldMk cId="1711878602" sldId="257"/>
            <ac:spMk id="3" creationId="{163BF450-FEA7-4164-92AD-F1F1113B2BDD}"/>
          </ac:spMkLst>
        </pc:spChg>
        <pc:spChg chg="add del mod">
          <ac:chgData name="Lindsay Cushman" userId="S::lcushman@wtps.org::64285c55-79fe-482e-bc4e-6f72fefe27db" providerId="AD" clId="Web-{60F70B3E-9A02-81D6-A57D-039A7724960C}" dt="2019-01-04T19:04:16.241" v="11"/>
          <ac:spMkLst>
            <pc:docMk/>
            <pc:sldMk cId="1711878602" sldId="257"/>
            <ac:spMk id="6" creationId="{4D818E7D-CD95-4404-9E44-D09900B7BC00}"/>
          </ac:spMkLst>
        </pc:spChg>
        <pc:spChg chg="add del mod">
          <ac:chgData name="Lindsay Cushman" userId="S::lcushman@wtps.org::64285c55-79fe-482e-bc4e-6f72fefe27db" providerId="AD" clId="Web-{60F70B3E-9A02-81D6-A57D-039A7724960C}" dt="2019-01-04T19:05:17.554" v="21"/>
          <ac:spMkLst>
            <pc:docMk/>
            <pc:sldMk cId="1711878602" sldId="257"/>
            <ac:spMk id="10" creationId="{3286F75A-7E4C-424F-A37A-DAF8DB45AD14}"/>
          </ac:spMkLst>
        </pc:spChg>
        <pc:picChg chg="add mod">
          <ac:chgData name="Lindsay Cushman" userId="S::lcushman@wtps.org::64285c55-79fe-482e-bc4e-6f72fefe27db" providerId="AD" clId="Web-{60F70B3E-9A02-81D6-A57D-039A7724960C}" dt="2019-01-04T19:05:09.007" v="16" actId="1076"/>
          <ac:picMkLst>
            <pc:docMk/>
            <pc:sldMk cId="1711878602" sldId="257"/>
            <ac:picMk id="4" creationId="{764FC83B-E026-48A6-9C52-A996AD9607EB}"/>
          </ac:picMkLst>
        </pc:picChg>
        <pc:picChg chg="add mod">
          <ac:chgData name="Lindsay Cushman" userId="S::lcushman@wtps.org::64285c55-79fe-482e-bc4e-6f72fefe27db" providerId="AD" clId="Web-{60F70B3E-9A02-81D6-A57D-039A7724960C}" dt="2019-01-04T19:05:11.726" v="17" actId="1076"/>
          <ac:picMkLst>
            <pc:docMk/>
            <pc:sldMk cId="1711878602" sldId="257"/>
            <ac:picMk id="8" creationId="{0A879C1C-5DE5-4C6A-89BC-2FEB6F705A61}"/>
          </ac:picMkLst>
        </pc:picChg>
      </pc:sldChg>
      <pc:sldChg chg="addSp delSp modSp new">
        <pc:chgData name="Lindsay Cushman" userId="S::lcushman@wtps.org::64285c55-79fe-482e-bc4e-6f72fefe27db" providerId="AD" clId="Web-{60F70B3E-9A02-81D6-A57D-039A7724960C}" dt="2019-01-04T19:09:18.509" v="91" actId="1076"/>
        <pc:sldMkLst>
          <pc:docMk/>
          <pc:sldMk cId="1567478029" sldId="258"/>
        </pc:sldMkLst>
        <pc:spChg chg="mod">
          <ac:chgData name="Lindsay Cushman" userId="S::lcushman@wtps.org::64285c55-79fe-482e-bc4e-6f72fefe27db" providerId="AD" clId="Web-{60F70B3E-9A02-81D6-A57D-039A7724960C}" dt="2019-01-04T19:06:22.133" v="63" actId="20577"/>
          <ac:spMkLst>
            <pc:docMk/>
            <pc:sldMk cId="1567478029" sldId="258"/>
            <ac:spMk id="2" creationId="{D9B25FCF-4C39-46FC-89BC-350FFBC87A2E}"/>
          </ac:spMkLst>
        </pc:spChg>
        <pc:spChg chg="mod">
          <ac:chgData name="Lindsay Cushman" userId="S::lcushman@wtps.org::64285c55-79fe-482e-bc4e-6f72fefe27db" providerId="AD" clId="Web-{60F70B3E-9A02-81D6-A57D-039A7724960C}" dt="2019-01-04T19:08:03.243" v="74" actId="20577"/>
          <ac:spMkLst>
            <pc:docMk/>
            <pc:sldMk cId="1567478029" sldId="258"/>
            <ac:spMk id="3" creationId="{4767E2C9-D9D2-4972-85A3-4CC86C1421E8}"/>
          </ac:spMkLst>
        </pc:spChg>
        <pc:spChg chg="add del mod">
          <ac:chgData name="Lindsay Cushman" userId="S::lcushman@wtps.org::64285c55-79fe-482e-bc4e-6f72fefe27db" providerId="AD" clId="Web-{60F70B3E-9A02-81D6-A57D-039A7724960C}" dt="2019-01-04T19:08:41.290" v="83"/>
          <ac:spMkLst>
            <pc:docMk/>
            <pc:sldMk cId="1567478029" sldId="258"/>
            <ac:spMk id="6" creationId="{57F0C25B-FD5E-43F9-BB18-5BAA0824AC7B}"/>
          </ac:spMkLst>
        </pc:spChg>
        <pc:spChg chg="add del mod">
          <ac:chgData name="Lindsay Cushman" userId="S::lcushman@wtps.org::64285c55-79fe-482e-bc4e-6f72fefe27db" providerId="AD" clId="Web-{60F70B3E-9A02-81D6-A57D-039A7724960C}" dt="2019-01-04T19:09:16.025" v="90"/>
          <ac:spMkLst>
            <pc:docMk/>
            <pc:sldMk cId="1567478029" sldId="258"/>
            <ac:spMk id="10" creationId="{B3ADB1D3-59BA-44CD-98CF-4A661C4DEF3F}"/>
          </ac:spMkLst>
        </pc:spChg>
        <pc:picChg chg="add mod">
          <ac:chgData name="Lindsay Cushman" userId="S::lcushman@wtps.org::64285c55-79fe-482e-bc4e-6f72fefe27db" providerId="AD" clId="Web-{60F70B3E-9A02-81D6-A57D-039A7724960C}" dt="2019-01-04T19:08:37.978" v="82" actId="1076"/>
          <ac:picMkLst>
            <pc:docMk/>
            <pc:sldMk cId="1567478029" sldId="258"/>
            <ac:picMk id="4" creationId="{EBB527FD-894F-4BB0-8580-35F6125B4AF5}"/>
          </ac:picMkLst>
        </pc:picChg>
        <pc:picChg chg="add mod">
          <ac:chgData name="Lindsay Cushman" userId="S::lcushman@wtps.org::64285c55-79fe-482e-bc4e-6f72fefe27db" providerId="AD" clId="Web-{60F70B3E-9A02-81D6-A57D-039A7724960C}" dt="2019-01-04T19:09:18.509" v="91" actId="1076"/>
          <ac:picMkLst>
            <pc:docMk/>
            <pc:sldMk cId="1567478029" sldId="258"/>
            <ac:picMk id="8" creationId="{72E4CCE1-0F57-477F-9934-5CFE1199906E}"/>
          </ac:picMkLst>
        </pc:picChg>
      </pc:sldChg>
      <pc:sldChg chg="addSp modSp new">
        <pc:chgData name="Lindsay Cushman" userId="S::lcushman@wtps.org::64285c55-79fe-482e-bc4e-6f72fefe27db" providerId="AD" clId="Web-{60F70B3E-9A02-81D6-A57D-039A7724960C}" dt="2019-01-04T19:13:58.293" v="192" actId="1076"/>
        <pc:sldMkLst>
          <pc:docMk/>
          <pc:sldMk cId="2387964274" sldId="259"/>
        </pc:sldMkLst>
        <pc:spChg chg="mod">
          <ac:chgData name="Lindsay Cushman" userId="S::lcushman@wtps.org::64285c55-79fe-482e-bc4e-6f72fefe27db" providerId="AD" clId="Web-{60F70B3E-9A02-81D6-A57D-039A7724960C}" dt="2019-01-04T19:09:38.181" v="94" actId="20577"/>
          <ac:spMkLst>
            <pc:docMk/>
            <pc:sldMk cId="2387964274" sldId="259"/>
            <ac:spMk id="2" creationId="{09364B83-7A59-4B14-9D33-E34222114B27}"/>
          </ac:spMkLst>
        </pc:spChg>
        <pc:spChg chg="mod">
          <ac:chgData name="Lindsay Cushman" userId="S::lcushman@wtps.org::64285c55-79fe-482e-bc4e-6f72fefe27db" providerId="AD" clId="Web-{60F70B3E-9A02-81D6-A57D-039A7724960C}" dt="2019-01-04T19:11:58.229" v="185" actId="20577"/>
          <ac:spMkLst>
            <pc:docMk/>
            <pc:sldMk cId="2387964274" sldId="259"/>
            <ac:spMk id="3" creationId="{221D4669-4768-43E7-BDED-C29248D91582}"/>
          </ac:spMkLst>
        </pc:spChg>
        <pc:picChg chg="add mod">
          <ac:chgData name="Lindsay Cushman" userId="S::lcushman@wtps.org::64285c55-79fe-482e-bc4e-6f72fefe27db" providerId="AD" clId="Web-{60F70B3E-9A02-81D6-A57D-039A7724960C}" dt="2019-01-04T19:12:44.402" v="188" actId="1076"/>
          <ac:picMkLst>
            <pc:docMk/>
            <pc:sldMk cId="2387964274" sldId="259"/>
            <ac:picMk id="4" creationId="{A5082EDA-A09D-41C3-A7DB-082B67A8C67D}"/>
          </ac:picMkLst>
        </pc:picChg>
        <pc:picChg chg="add mod">
          <ac:chgData name="Lindsay Cushman" userId="S::lcushman@wtps.org::64285c55-79fe-482e-bc4e-6f72fefe27db" providerId="AD" clId="Web-{60F70B3E-9A02-81D6-A57D-039A7724960C}" dt="2019-01-04T19:13:15.121" v="190" actId="1076"/>
          <ac:picMkLst>
            <pc:docMk/>
            <pc:sldMk cId="2387964274" sldId="259"/>
            <ac:picMk id="6" creationId="{552645D4-FD02-4505-9002-4E41C22BD33D}"/>
          </ac:picMkLst>
        </pc:picChg>
        <pc:picChg chg="add mod">
          <ac:chgData name="Lindsay Cushman" userId="S::lcushman@wtps.org::64285c55-79fe-482e-bc4e-6f72fefe27db" providerId="AD" clId="Web-{60F70B3E-9A02-81D6-A57D-039A7724960C}" dt="2019-01-04T19:13:58.293" v="192" actId="1076"/>
          <ac:picMkLst>
            <pc:docMk/>
            <pc:sldMk cId="2387964274" sldId="259"/>
            <ac:picMk id="8" creationId="{547D2DFB-A81F-439B-8E91-F5DE52447081}"/>
          </ac:picMkLst>
        </pc:picChg>
      </pc:sldChg>
      <pc:sldChg chg="addSp delSp modSp new">
        <pc:chgData name="Lindsay Cushman" userId="S::lcushman@wtps.org::64285c55-79fe-482e-bc4e-6f72fefe27db" providerId="AD" clId="Web-{60F70B3E-9A02-81D6-A57D-039A7724960C}" dt="2019-01-04T19:17:10.185" v="265"/>
        <pc:sldMkLst>
          <pc:docMk/>
          <pc:sldMk cId="1141802917" sldId="260"/>
        </pc:sldMkLst>
        <pc:spChg chg="mod">
          <ac:chgData name="Lindsay Cushman" userId="S::lcushman@wtps.org::64285c55-79fe-482e-bc4e-6f72fefe27db" providerId="AD" clId="Web-{60F70B3E-9A02-81D6-A57D-039A7724960C}" dt="2019-01-04T19:14:26.246" v="197" actId="20577"/>
          <ac:spMkLst>
            <pc:docMk/>
            <pc:sldMk cId="1141802917" sldId="260"/>
            <ac:spMk id="2" creationId="{B3913DB8-787A-4C7F-A470-184A13DE418B}"/>
          </ac:spMkLst>
        </pc:spChg>
        <pc:spChg chg="mod">
          <ac:chgData name="Lindsay Cushman" userId="S::lcushman@wtps.org::64285c55-79fe-482e-bc4e-6f72fefe27db" providerId="AD" clId="Web-{60F70B3E-9A02-81D6-A57D-039A7724960C}" dt="2019-01-04T19:16:32.638" v="248" actId="20577"/>
          <ac:spMkLst>
            <pc:docMk/>
            <pc:sldMk cId="1141802917" sldId="260"/>
            <ac:spMk id="3" creationId="{DA8EB6D4-DE0E-48CA-AA9C-9865D0FC3E1E}"/>
          </ac:spMkLst>
        </pc:spChg>
        <pc:spChg chg="add del mod">
          <ac:chgData name="Lindsay Cushman" userId="S::lcushman@wtps.org::64285c55-79fe-482e-bc4e-6f72fefe27db" providerId="AD" clId="Web-{60F70B3E-9A02-81D6-A57D-039A7724960C}" dt="2019-01-04T19:16:42.513" v="255"/>
          <ac:spMkLst>
            <pc:docMk/>
            <pc:sldMk cId="1141802917" sldId="260"/>
            <ac:spMk id="6" creationId="{E15BAB8F-C6B8-461B-B9F9-84849A1F7303}"/>
          </ac:spMkLst>
        </pc:spChg>
        <pc:spChg chg="add del mod">
          <ac:chgData name="Lindsay Cushman" userId="S::lcushman@wtps.org::64285c55-79fe-482e-bc4e-6f72fefe27db" providerId="AD" clId="Web-{60F70B3E-9A02-81D6-A57D-039A7724960C}" dt="2019-01-04T19:17:10.185" v="265"/>
          <ac:spMkLst>
            <pc:docMk/>
            <pc:sldMk cId="1141802917" sldId="260"/>
            <ac:spMk id="10" creationId="{ACD5FD23-7605-4369-917F-CE0582C3ECED}"/>
          </ac:spMkLst>
        </pc:spChg>
        <pc:picChg chg="add mod">
          <ac:chgData name="Lindsay Cushman" userId="S::lcushman@wtps.org::64285c55-79fe-482e-bc4e-6f72fefe27db" providerId="AD" clId="Web-{60F70B3E-9A02-81D6-A57D-039A7724960C}" dt="2019-01-04T19:16:38.794" v="254" actId="1076"/>
          <ac:picMkLst>
            <pc:docMk/>
            <pc:sldMk cId="1141802917" sldId="260"/>
            <ac:picMk id="4" creationId="{73C848D7-DA8F-4912-AB78-D3C07D643CD3}"/>
          </ac:picMkLst>
        </pc:picChg>
        <pc:picChg chg="add mod">
          <ac:chgData name="Lindsay Cushman" userId="S::lcushman@wtps.org::64285c55-79fe-482e-bc4e-6f72fefe27db" providerId="AD" clId="Web-{60F70B3E-9A02-81D6-A57D-039A7724960C}" dt="2019-01-04T19:17:02.654" v="261" actId="1076"/>
          <ac:picMkLst>
            <pc:docMk/>
            <pc:sldMk cId="1141802917" sldId="260"/>
            <ac:picMk id="8" creationId="{3D72E4ED-850B-42CB-94CB-AFD5F2A439B9}"/>
          </ac:picMkLst>
        </pc:picChg>
      </pc:sldChg>
      <pc:sldChg chg="addSp modSp new mod setBg">
        <pc:chgData name="Lindsay Cushman" userId="S::lcushman@wtps.org::64285c55-79fe-482e-bc4e-6f72fefe27db" providerId="AD" clId="Web-{60F70B3E-9A02-81D6-A57D-039A7724960C}" dt="2019-01-04T19:20:25.546" v="320" actId="20577"/>
        <pc:sldMkLst>
          <pc:docMk/>
          <pc:sldMk cId="4238669079" sldId="261"/>
        </pc:sldMkLst>
        <pc:spChg chg="mod">
          <ac:chgData name="Lindsay Cushman" userId="S::lcushman@wtps.org::64285c55-79fe-482e-bc4e-6f72fefe27db" providerId="AD" clId="Web-{60F70B3E-9A02-81D6-A57D-039A7724960C}" dt="2019-01-04T19:20:15.093" v="317"/>
          <ac:spMkLst>
            <pc:docMk/>
            <pc:sldMk cId="4238669079" sldId="261"/>
            <ac:spMk id="2" creationId="{1BA63F19-5578-4D4E-B9EA-6D51F97DDCFC}"/>
          </ac:spMkLst>
        </pc:spChg>
        <pc:spChg chg="mod">
          <ac:chgData name="Lindsay Cushman" userId="S::lcushman@wtps.org::64285c55-79fe-482e-bc4e-6f72fefe27db" providerId="AD" clId="Web-{60F70B3E-9A02-81D6-A57D-039A7724960C}" dt="2019-01-04T19:20:25.546" v="320" actId="20577"/>
          <ac:spMkLst>
            <pc:docMk/>
            <pc:sldMk cId="4238669079" sldId="261"/>
            <ac:spMk id="3" creationId="{E7734C0D-A224-4776-85BC-8220FC2B5DE6}"/>
          </ac:spMkLst>
        </pc:spChg>
        <pc:spChg chg="add mod">
          <ac:chgData name="Lindsay Cushman" userId="S::lcushman@wtps.org::64285c55-79fe-482e-bc4e-6f72fefe27db" providerId="AD" clId="Web-{60F70B3E-9A02-81D6-A57D-039A7724960C}" dt="2019-01-04T19:20:15.093" v="317"/>
          <ac:spMkLst>
            <pc:docMk/>
            <pc:sldMk cId="4238669079" sldId="261"/>
            <ac:spMk id="6" creationId="{C35A13F2-0CCE-4A00-9210-87AF750AFAD6}"/>
          </ac:spMkLst>
        </pc:spChg>
        <pc:spChg chg="add">
          <ac:chgData name="Lindsay Cushman" userId="S::lcushman@wtps.org::64285c55-79fe-482e-bc4e-6f72fefe27db" providerId="AD" clId="Web-{60F70B3E-9A02-81D6-A57D-039A7724960C}" dt="2019-01-04T19:20:15.093" v="317"/>
          <ac:spMkLst>
            <pc:docMk/>
            <pc:sldMk cId="4238669079" sldId="261"/>
            <ac:spMk id="20" creationId="{6F9D1DE6-E368-4F07-85F9-D5B767477DDF}"/>
          </ac:spMkLst>
        </pc:spChg>
        <pc:grpChg chg="add">
          <ac:chgData name="Lindsay Cushman" userId="S::lcushman@wtps.org::64285c55-79fe-482e-bc4e-6f72fefe27db" providerId="AD" clId="Web-{60F70B3E-9A02-81D6-A57D-039A7724960C}" dt="2019-01-04T19:20:15.093" v="317"/>
          <ac:grpSpMkLst>
            <pc:docMk/>
            <pc:sldMk cId="4238669079" sldId="261"/>
            <ac:grpSpMk id="11" creationId="{73C75B33-8B9C-4C30-B69D-6F21F9FFF708}"/>
          </ac:grpSpMkLst>
        </pc:grpChg>
        <pc:picChg chg="add mod">
          <ac:chgData name="Lindsay Cushman" userId="S::lcushman@wtps.org::64285c55-79fe-482e-bc4e-6f72fefe27db" providerId="AD" clId="Web-{60F70B3E-9A02-81D6-A57D-039A7724960C}" dt="2019-01-04T19:20:15.093" v="317"/>
          <ac:picMkLst>
            <pc:docMk/>
            <pc:sldMk cId="4238669079" sldId="261"/>
            <ac:picMk id="4" creationId="{60F0EB91-3488-40C5-8C3C-680EEDF7ABF0}"/>
          </ac:picMkLst>
        </pc:picChg>
      </pc:sldChg>
    </pc:docChg>
  </pc:docChgLst>
  <pc:docChgLst>
    <pc:chgData name="Lindsay Cushman" userId="S::lcushman@wtps.org::64285c55-79fe-482e-bc4e-6f72fefe27db" providerId="AD" clId="Web-{063A10A2-AAF4-0528-6C1E-324E813E2C5F}"/>
    <pc:docChg chg="addSld modSld">
      <pc:chgData name="Lindsay Cushman" userId="S::lcushman@wtps.org::64285c55-79fe-482e-bc4e-6f72fefe27db" providerId="AD" clId="Web-{063A10A2-AAF4-0528-6C1E-324E813E2C5F}" dt="2019-01-07T11:23:33.183" v="557" actId="1076"/>
      <pc:docMkLst>
        <pc:docMk/>
      </pc:docMkLst>
      <pc:sldChg chg="addSp modSp new">
        <pc:chgData name="Lindsay Cushman" userId="S::lcushman@wtps.org::64285c55-79fe-482e-bc4e-6f72fefe27db" providerId="AD" clId="Web-{063A10A2-AAF4-0528-6C1E-324E813E2C5F}" dt="2019-01-07T11:08:49.884" v="83" actId="20577"/>
        <pc:sldMkLst>
          <pc:docMk/>
          <pc:sldMk cId="886909819" sldId="262"/>
        </pc:sldMkLst>
        <pc:spChg chg="mod">
          <ac:chgData name="Lindsay Cushman" userId="S::lcushman@wtps.org::64285c55-79fe-482e-bc4e-6f72fefe27db" providerId="AD" clId="Web-{063A10A2-AAF4-0528-6C1E-324E813E2C5F}" dt="2019-01-07T11:07:08.928" v="4" actId="20577"/>
          <ac:spMkLst>
            <pc:docMk/>
            <pc:sldMk cId="886909819" sldId="262"/>
            <ac:spMk id="2" creationId="{033C7D29-F19C-4BEA-AE95-1BEDA97D1D20}"/>
          </ac:spMkLst>
        </pc:spChg>
        <pc:spChg chg="mod">
          <ac:chgData name="Lindsay Cushman" userId="S::lcushman@wtps.org::64285c55-79fe-482e-bc4e-6f72fefe27db" providerId="AD" clId="Web-{063A10A2-AAF4-0528-6C1E-324E813E2C5F}" dt="2019-01-07T11:08:19.680" v="55" actId="20577"/>
          <ac:spMkLst>
            <pc:docMk/>
            <pc:sldMk cId="886909819" sldId="262"/>
            <ac:spMk id="3" creationId="{D4FEACE9-E174-48EE-B073-88A64C5C60F9}"/>
          </ac:spMkLst>
        </pc:spChg>
        <pc:spChg chg="add mod">
          <ac:chgData name="Lindsay Cushman" userId="S::lcushman@wtps.org::64285c55-79fe-482e-bc4e-6f72fefe27db" providerId="AD" clId="Web-{063A10A2-AAF4-0528-6C1E-324E813E2C5F}" dt="2019-01-07T11:08:49.884" v="83" actId="20577"/>
          <ac:spMkLst>
            <pc:docMk/>
            <pc:sldMk cId="886909819" sldId="262"/>
            <ac:spMk id="6" creationId="{F865ECF9-2FB3-4B07-A1F7-EEB4596BCD7A}"/>
          </ac:spMkLst>
        </pc:spChg>
        <pc:picChg chg="add mod">
          <ac:chgData name="Lindsay Cushman" userId="S::lcushman@wtps.org::64285c55-79fe-482e-bc4e-6f72fefe27db" providerId="AD" clId="Web-{063A10A2-AAF4-0528-6C1E-324E813E2C5F}" dt="2019-01-07T11:08:25.290" v="62" actId="1076"/>
          <ac:picMkLst>
            <pc:docMk/>
            <pc:sldMk cId="886909819" sldId="262"/>
            <ac:picMk id="4" creationId="{C614AA4F-DC6A-4A5E-8803-64A92106B8E5}"/>
          </ac:picMkLst>
        </pc:picChg>
      </pc:sldChg>
      <pc:sldChg chg="addSp delSp modSp new">
        <pc:chgData name="Lindsay Cushman" userId="S::lcushman@wtps.org::64285c55-79fe-482e-bc4e-6f72fefe27db" providerId="AD" clId="Web-{063A10A2-AAF4-0528-6C1E-324E813E2C5F}" dt="2019-01-07T11:11:04.171" v="148"/>
        <pc:sldMkLst>
          <pc:docMk/>
          <pc:sldMk cId="620858272" sldId="263"/>
        </pc:sldMkLst>
        <pc:spChg chg="mod">
          <ac:chgData name="Lindsay Cushman" userId="S::lcushman@wtps.org::64285c55-79fe-482e-bc4e-6f72fefe27db" providerId="AD" clId="Web-{063A10A2-AAF4-0528-6C1E-324E813E2C5F}" dt="2019-01-07T11:09:18.401" v="89" actId="20577"/>
          <ac:spMkLst>
            <pc:docMk/>
            <pc:sldMk cId="620858272" sldId="263"/>
            <ac:spMk id="2" creationId="{FC320BCD-2A7D-4B41-A872-AEF15E373769}"/>
          </ac:spMkLst>
        </pc:spChg>
        <pc:spChg chg="mod">
          <ac:chgData name="Lindsay Cushman" userId="S::lcushman@wtps.org::64285c55-79fe-482e-bc4e-6f72fefe27db" providerId="AD" clId="Web-{063A10A2-AAF4-0528-6C1E-324E813E2C5F}" dt="2019-01-07T11:10:38.967" v="136" actId="20577"/>
          <ac:spMkLst>
            <pc:docMk/>
            <pc:sldMk cId="620858272" sldId="263"/>
            <ac:spMk id="3" creationId="{48DC0923-FDE9-4458-8916-82D3514B774D}"/>
          </ac:spMkLst>
        </pc:spChg>
        <pc:spChg chg="add del mod">
          <ac:chgData name="Lindsay Cushman" userId="S::lcushman@wtps.org::64285c55-79fe-482e-bc4e-6f72fefe27db" providerId="AD" clId="Web-{063A10A2-AAF4-0528-6C1E-324E813E2C5F}" dt="2019-01-07T11:11:04.171" v="148"/>
          <ac:spMkLst>
            <pc:docMk/>
            <pc:sldMk cId="620858272" sldId="263"/>
            <ac:spMk id="6" creationId="{B1929923-45BE-4562-B434-5812DE5DD2BA}"/>
          </ac:spMkLst>
        </pc:spChg>
        <pc:picChg chg="add mod">
          <ac:chgData name="Lindsay Cushman" userId="S::lcushman@wtps.org::64285c55-79fe-482e-bc4e-6f72fefe27db" providerId="AD" clId="Web-{063A10A2-AAF4-0528-6C1E-324E813E2C5F}" dt="2019-01-07T11:10:45.545" v="143" actId="1076"/>
          <ac:picMkLst>
            <pc:docMk/>
            <pc:sldMk cId="620858272" sldId="263"/>
            <ac:picMk id="4" creationId="{FB3C6EA4-A3CC-4683-8A59-5C4C5FDE110B}"/>
          </ac:picMkLst>
        </pc:picChg>
      </pc:sldChg>
      <pc:sldChg chg="addSp modSp new mod setBg">
        <pc:chgData name="Lindsay Cushman" userId="S::lcushman@wtps.org::64285c55-79fe-482e-bc4e-6f72fefe27db" providerId="AD" clId="Web-{063A10A2-AAF4-0528-6C1E-324E813E2C5F}" dt="2019-01-07T11:15:13.366" v="309" actId="20577"/>
        <pc:sldMkLst>
          <pc:docMk/>
          <pc:sldMk cId="850970446" sldId="264"/>
        </pc:sldMkLst>
        <pc:spChg chg="mod">
          <ac:chgData name="Lindsay Cushman" userId="S::lcushman@wtps.org::64285c55-79fe-482e-bc4e-6f72fefe27db" providerId="AD" clId="Web-{063A10A2-AAF4-0528-6C1E-324E813E2C5F}" dt="2019-01-07T11:14:17.989" v="297"/>
          <ac:spMkLst>
            <pc:docMk/>
            <pc:sldMk cId="850970446" sldId="264"/>
            <ac:spMk id="2" creationId="{DE5E57AD-692A-4063-A9C6-B9EF974EC741}"/>
          </ac:spMkLst>
        </pc:spChg>
        <pc:spChg chg="mod">
          <ac:chgData name="Lindsay Cushman" userId="S::lcushman@wtps.org::64285c55-79fe-482e-bc4e-6f72fefe27db" providerId="AD" clId="Web-{063A10A2-AAF4-0528-6C1E-324E813E2C5F}" dt="2019-01-07T11:15:13.366" v="309" actId="20577"/>
          <ac:spMkLst>
            <pc:docMk/>
            <pc:sldMk cId="850970446" sldId="264"/>
            <ac:spMk id="3" creationId="{25C79C4A-7C9C-4054-BE87-4996AC82C914}"/>
          </ac:spMkLst>
        </pc:spChg>
        <pc:spChg chg="add">
          <ac:chgData name="Lindsay Cushman" userId="S::lcushman@wtps.org::64285c55-79fe-482e-bc4e-6f72fefe27db" providerId="AD" clId="Web-{063A10A2-AAF4-0528-6C1E-324E813E2C5F}" dt="2019-01-07T11:14:17.989" v="297"/>
          <ac:spMkLst>
            <pc:docMk/>
            <pc:sldMk cId="850970446" sldId="264"/>
            <ac:spMk id="18" creationId="{538A90C8-AE0E-4EBA-9AF8-EEDB206020E0}"/>
          </ac:spMkLst>
        </pc:spChg>
        <pc:grpChg chg="add">
          <ac:chgData name="Lindsay Cushman" userId="S::lcushman@wtps.org::64285c55-79fe-482e-bc4e-6f72fefe27db" providerId="AD" clId="Web-{063A10A2-AAF4-0528-6C1E-324E813E2C5F}" dt="2019-01-07T11:14:17.989" v="297"/>
          <ac:grpSpMkLst>
            <pc:docMk/>
            <pc:sldMk cId="850970446" sldId="264"/>
            <ac:grpSpMk id="9" creationId="{427E0A4F-FE1D-4A81-8D8F-986345F71CBE}"/>
          </ac:grpSpMkLst>
        </pc:grpChg>
        <pc:picChg chg="add mod">
          <ac:chgData name="Lindsay Cushman" userId="S::lcushman@wtps.org::64285c55-79fe-482e-bc4e-6f72fefe27db" providerId="AD" clId="Web-{063A10A2-AAF4-0528-6C1E-324E813E2C5F}" dt="2019-01-07T11:14:17.989" v="297"/>
          <ac:picMkLst>
            <pc:docMk/>
            <pc:sldMk cId="850970446" sldId="264"/>
            <ac:picMk id="4" creationId="{6F9DDBFA-92D2-4996-AD00-A976036BFA33}"/>
          </ac:picMkLst>
        </pc:picChg>
      </pc:sldChg>
      <pc:sldChg chg="addSp delSp modSp new mod setBg">
        <pc:chgData name="Lindsay Cushman" userId="S::lcushman@wtps.org::64285c55-79fe-482e-bc4e-6f72fefe27db" providerId="AD" clId="Web-{063A10A2-AAF4-0528-6C1E-324E813E2C5F}" dt="2019-01-07T11:18:30.794" v="419"/>
        <pc:sldMkLst>
          <pc:docMk/>
          <pc:sldMk cId="42604013" sldId="265"/>
        </pc:sldMkLst>
        <pc:spChg chg="mod">
          <ac:chgData name="Lindsay Cushman" userId="S::lcushman@wtps.org::64285c55-79fe-482e-bc4e-6f72fefe27db" providerId="AD" clId="Web-{063A10A2-AAF4-0528-6C1E-324E813E2C5F}" dt="2019-01-07T11:18:03.340" v="413"/>
          <ac:spMkLst>
            <pc:docMk/>
            <pc:sldMk cId="42604013" sldId="265"/>
            <ac:spMk id="2" creationId="{87902FAE-4357-4470-93D6-6F336466CED6}"/>
          </ac:spMkLst>
        </pc:spChg>
        <pc:spChg chg="mod">
          <ac:chgData name="Lindsay Cushman" userId="S::lcushman@wtps.org::64285c55-79fe-482e-bc4e-6f72fefe27db" providerId="AD" clId="Web-{063A10A2-AAF4-0528-6C1E-324E813E2C5F}" dt="2019-01-07T11:18:17.653" v="418" actId="20577"/>
          <ac:spMkLst>
            <pc:docMk/>
            <pc:sldMk cId="42604013" sldId="265"/>
            <ac:spMk id="3" creationId="{D0EA4BE8-67BA-40C5-ADA3-565505C3BC5A}"/>
          </ac:spMkLst>
        </pc:spChg>
        <pc:spChg chg="add del mod">
          <ac:chgData name="Lindsay Cushman" userId="S::lcushman@wtps.org::64285c55-79fe-482e-bc4e-6f72fefe27db" providerId="AD" clId="Web-{063A10A2-AAF4-0528-6C1E-324E813E2C5F}" dt="2019-01-07T11:18:30.794" v="419"/>
          <ac:spMkLst>
            <pc:docMk/>
            <pc:sldMk cId="42604013" sldId="265"/>
            <ac:spMk id="6" creationId="{12873CC1-7E2C-4CCA-863C-FB846B6BD6FE}"/>
          </ac:spMkLst>
        </pc:spChg>
        <pc:spChg chg="add">
          <ac:chgData name="Lindsay Cushman" userId="S::lcushman@wtps.org::64285c55-79fe-482e-bc4e-6f72fefe27db" providerId="AD" clId="Web-{063A10A2-AAF4-0528-6C1E-324E813E2C5F}" dt="2019-01-07T11:18:03.340" v="413"/>
          <ac:spMkLst>
            <pc:docMk/>
            <pc:sldMk cId="42604013" sldId="265"/>
            <ac:spMk id="20" creationId="{6F9D1DE6-E368-4F07-85F9-D5B767477DDF}"/>
          </ac:spMkLst>
        </pc:spChg>
        <pc:grpChg chg="add">
          <ac:chgData name="Lindsay Cushman" userId="S::lcushman@wtps.org::64285c55-79fe-482e-bc4e-6f72fefe27db" providerId="AD" clId="Web-{063A10A2-AAF4-0528-6C1E-324E813E2C5F}" dt="2019-01-07T11:18:03.340" v="413"/>
          <ac:grpSpMkLst>
            <pc:docMk/>
            <pc:sldMk cId="42604013" sldId="265"/>
            <ac:grpSpMk id="11" creationId="{73C75B33-8B9C-4C30-B69D-6F21F9FFF708}"/>
          </ac:grpSpMkLst>
        </pc:grpChg>
        <pc:picChg chg="add mod">
          <ac:chgData name="Lindsay Cushman" userId="S::lcushman@wtps.org::64285c55-79fe-482e-bc4e-6f72fefe27db" providerId="AD" clId="Web-{063A10A2-AAF4-0528-6C1E-324E813E2C5F}" dt="2019-01-07T11:18:03.340" v="413"/>
          <ac:picMkLst>
            <pc:docMk/>
            <pc:sldMk cId="42604013" sldId="265"/>
            <ac:picMk id="4" creationId="{BF892ADD-3517-4B47-9BF4-64A85BE42DEA}"/>
          </ac:picMkLst>
        </pc:picChg>
      </pc:sldChg>
      <pc:sldChg chg="addSp delSp modSp new">
        <pc:chgData name="Lindsay Cushman" userId="S::lcushman@wtps.org::64285c55-79fe-482e-bc4e-6f72fefe27db" providerId="AD" clId="Web-{063A10A2-AAF4-0528-6C1E-324E813E2C5F}" dt="2019-01-07T11:23:33.183" v="557" actId="1076"/>
        <pc:sldMkLst>
          <pc:docMk/>
          <pc:sldMk cId="2870983741" sldId="266"/>
        </pc:sldMkLst>
        <pc:spChg chg="mod">
          <ac:chgData name="Lindsay Cushman" userId="S::lcushman@wtps.org::64285c55-79fe-482e-bc4e-6f72fefe27db" providerId="AD" clId="Web-{063A10A2-AAF4-0528-6C1E-324E813E2C5F}" dt="2019-01-07T11:18:55.764" v="423" actId="20577"/>
          <ac:spMkLst>
            <pc:docMk/>
            <pc:sldMk cId="2870983741" sldId="266"/>
            <ac:spMk id="2" creationId="{03D17040-D809-419A-82C6-F84641FC834F}"/>
          </ac:spMkLst>
        </pc:spChg>
        <pc:spChg chg="mod">
          <ac:chgData name="Lindsay Cushman" userId="S::lcushman@wtps.org::64285c55-79fe-482e-bc4e-6f72fefe27db" providerId="AD" clId="Web-{063A10A2-AAF4-0528-6C1E-324E813E2C5F}" dt="2019-01-07T11:20:24.720" v="532" actId="20577"/>
          <ac:spMkLst>
            <pc:docMk/>
            <pc:sldMk cId="2870983741" sldId="266"/>
            <ac:spMk id="3" creationId="{37DB8832-8D7D-45B9-853C-E24344C0F12E}"/>
          </ac:spMkLst>
        </pc:spChg>
        <pc:spChg chg="add del mod">
          <ac:chgData name="Lindsay Cushman" userId="S::lcushman@wtps.org::64285c55-79fe-482e-bc4e-6f72fefe27db" providerId="AD" clId="Web-{063A10A2-AAF4-0528-6C1E-324E813E2C5F}" dt="2019-01-07T11:22:04.319" v="543"/>
          <ac:spMkLst>
            <pc:docMk/>
            <pc:sldMk cId="2870983741" sldId="266"/>
            <ac:spMk id="6" creationId="{E5EB90C3-9039-47FA-8CBB-EB3E3715E366}"/>
          </ac:spMkLst>
        </pc:spChg>
        <pc:spChg chg="add del mod">
          <ac:chgData name="Lindsay Cushman" userId="S::lcushman@wtps.org::64285c55-79fe-482e-bc4e-6f72fefe27db" providerId="AD" clId="Web-{063A10A2-AAF4-0528-6C1E-324E813E2C5F}" dt="2019-01-07T11:23:10.852" v="554"/>
          <ac:spMkLst>
            <pc:docMk/>
            <pc:sldMk cId="2870983741" sldId="266"/>
            <ac:spMk id="10" creationId="{FF5E25A3-CA89-402F-9D3E-11DA4E459F06}"/>
          </ac:spMkLst>
        </pc:spChg>
        <pc:picChg chg="add mod">
          <ac:chgData name="Lindsay Cushman" userId="S::lcushman@wtps.org::64285c55-79fe-482e-bc4e-6f72fefe27db" providerId="AD" clId="Web-{063A10A2-AAF4-0528-6C1E-324E813E2C5F}" dt="2019-01-07T11:21:57.287" v="542" actId="14100"/>
          <ac:picMkLst>
            <pc:docMk/>
            <pc:sldMk cId="2870983741" sldId="266"/>
            <ac:picMk id="4" creationId="{429FCE2E-3BF8-4530-9662-1D2DB09C04C8}"/>
          </ac:picMkLst>
        </pc:picChg>
        <pc:picChg chg="add mod">
          <ac:chgData name="Lindsay Cushman" userId="S::lcushman@wtps.org::64285c55-79fe-482e-bc4e-6f72fefe27db" providerId="AD" clId="Web-{063A10A2-AAF4-0528-6C1E-324E813E2C5F}" dt="2019-01-07T11:23:33.183" v="557" actId="1076"/>
          <ac:picMkLst>
            <pc:docMk/>
            <pc:sldMk cId="2870983741" sldId="266"/>
            <ac:picMk id="8" creationId="{E3352D99-B430-4889-9554-DBAAA23E7CC4}"/>
          </ac:picMkLst>
        </pc:picChg>
      </pc:sldChg>
    </pc:docChg>
  </pc:docChgLst>
  <pc:docChgLst>
    <pc:chgData name="Lindsay Cushman" userId="S::lcushman@wtps.org::64285c55-79fe-482e-bc4e-6f72fefe27db" providerId="AD" clId="Web-{9EEF7337-A5CD-3929-9866-13E1BADD3419}"/>
    <pc:docChg chg="addSld modSld">
      <pc:chgData name="Lindsay Cushman" userId="S::lcushman@wtps.org::64285c55-79fe-482e-bc4e-6f72fefe27db" providerId="AD" clId="Web-{9EEF7337-A5CD-3929-9866-13E1BADD3419}" dt="2019-01-04T19:00:03.375" v="114" actId="20577"/>
      <pc:docMkLst>
        <pc:docMk/>
      </pc:docMkLst>
      <pc:sldChg chg="modSp">
        <pc:chgData name="Lindsay Cushman" userId="S::lcushman@wtps.org::64285c55-79fe-482e-bc4e-6f72fefe27db" providerId="AD" clId="Web-{9EEF7337-A5CD-3929-9866-13E1BADD3419}" dt="2019-01-04T18:57:58.340" v="29" actId="20577"/>
        <pc:sldMkLst>
          <pc:docMk/>
          <pc:sldMk cId="109857222" sldId="256"/>
        </pc:sldMkLst>
        <pc:spChg chg="mod">
          <ac:chgData name="Lindsay Cushman" userId="S::lcushman@wtps.org::64285c55-79fe-482e-bc4e-6f72fefe27db" providerId="AD" clId="Web-{9EEF7337-A5CD-3929-9866-13E1BADD3419}" dt="2019-01-04T18:57:13.573" v="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ndsay Cushman" userId="S::lcushman@wtps.org::64285c55-79fe-482e-bc4e-6f72fefe27db" providerId="AD" clId="Web-{9EEF7337-A5CD-3929-9866-13E1BADD3419}" dt="2019-01-04T18:57:58.340" v="2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Lindsay Cushman" userId="S::lcushman@wtps.org::64285c55-79fe-482e-bc4e-6f72fefe27db" providerId="AD" clId="Web-{9EEF7337-A5CD-3929-9866-13E1BADD3419}" dt="2019-01-04T19:00:03.360" v="113" actId="20577"/>
        <pc:sldMkLst>
          <pc:docMk/>
          <pc:sldMk cId="1711878602" sldId="257"/>
        </pc:sldMkLst>
        <pc:spChg chg="mod">
          <ac:chgData name="Lindsay Cushman" userId="S::lcushman@wtps.org::64285c55-79fe-482e-bc4e-6f72fefe27db" providerId="AD" clId="Web-{9EEF7337-A5CD-3929-9866-13E1BADD3419}" dt="2019-01-04T18:58:51.013" v="34" actId="20577"/>
          <ac:spMkLst>
            <pc:docMk/>
            <pc:sldMk cId="1711878602" sldId="257"/>
            <ac:spMk id="2" creationId="{9027675D-5104-43F2-B9B4-BA18F6519997}"/>
          </ac:spMkLst>
        </pc:spChg>
        <pc:spChg chg="mod">
          <ac:chgData name="Lindsay Cushman" userId="S::lcushman@wtps.org::64285c55-79fe-482e-bc4e-6f72fefe27db" providerId="AD" clId="Web-{9EEF7337-A5CD-3929-9866-13E1BADD3419}" dt="2019-01-04T19:00:03.360" v="113" actId="20577"/>
          <ac:spMkLst>
            <pc:docMk/>
            <pc:sldMk cId="1711878602" sldId="257"/>
            <ac:spMk id="3" creationId="{163BF450-FEA7-4164-92AD-F1F1113B2B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tridsscribbles.nl/2013/01/oppepper.html" TargetMode="Externa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465057-ABD4-4466-88C9-A2BAA35AA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5E4BFB-25DE-4F68-9B68-84A2B82F0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592050-892D-42D8-87A3-51CAAE3F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04A88B-D25F-4365-AEE9-96B4C317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6A028A-BFCA-40DB-9150-441F194C3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D57C26-95AD-4761-85D5-DF3ED082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B5858-84F4-4E79-8322-394CBA711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22D1B95-2B54-43E9-85D9-B489F6C5D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D0F3F6D-A49D-4406-8D61-1C4F8D79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53A318-DA8D-4405-9536-D889E45C5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  <a:cs typeface="Calibri Light"/>
              </a:rPr>
              <a:t>Vocabulary Lesson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cs typeface="Calibri"/>
              </a:rPr>
              <a:t>January 7, 2019</a:t>
            </a: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C75B33-8B9C-4C30-B69D-6F21F9FFF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902FAE-4357-4470-93D6-6F336466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/>
              <a:t>vibrant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4BE8-67BA-40C5-ADA3-565505C3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Full of life, energy, or activity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Your personality is lively and </a:t>
            </a:r>
            <a:r>
              <a:rPr lang="en-US" sz="2800" u="sng" dirty="0">
                <a:solidFill>
                  <a:schemeClr val="bg1"/>
                </a:solidFill>
              </a:rPr>
              <a:t>vibrant</a:t>
            </a:r>
            <a:r>
              <a:rPr lang="en-US" sz="2800" dirty="0">
                <a:solidFill>
                  <a:schemeClr val="bg1"/>
                </a:solidFill>
              </a:rPr>
              <a:t>, which is why I don't fall asleep in class.</a:t>
            </a:r>
          </a:p>
        </p:txBody>
      </p:sp>
      <p:pic>
        <p:nvPicPr>
          <p:cNvPr id="4" name="Picture 4" descr="A large balloon in the air&#10;&#10;Description generated with high confidence">
            <a:extLst>
              <a:ext uri="{FF2B5EF4-FFF2-40B4-BE49-F238E27FC236}">
                <a16:creationId xmlns:a16="http://schemas.microsoft.com/office/drawing/2014/main" id="{BF892ADD-3517-4B47-9BF4-64A85BE4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929" r="10816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0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7040-D809-419A-82C6-F84641FC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8832-8D7D-45B9-853C-E24344C0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600" dirty="0"/>
              <a:t>The talent to describe things or people in a funny or unusual way, the ability to think clearly, a clever and amusing person</a:t>
            </a:r>
          </a:p>
          <a:p>
            <a:r>
              <a:rPr lang="en-US" sz="3600" dirty="0"/>
              <a:t>A teacher with </a:t>
            </a:r>
            <a:r>
              <a:rPr lang="en-US" sz="3600" u="sng" dirty="0"/>
              <a:t>wit</a:t>
            </a:r>
            <a:r>
              <a:rPr lang="en-US" sz="3600" dirty="0"/>
              <a:t> often knows how to keep the students' attention in class.</a:t>
            </a: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9FCE2E-3BF8-4530-9662-1D2DB09C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0441" y="210469"/>
            <a:ext cx="2548590" cy="1318721"/>
          </a:xfrm>
          <a:prstGeom prst="rect">
            <a:avLst/>
          </a:prstGeom>
        </p:spPr>
      </p:pic>
      <p:pic>
        <p:nvPicPr>
          <p:cNvPr id="8" name="Picture 8" descr="A blackboard sign on a wall&#10;&#10;Description generated with high confidence">
            <a:extLst>
              <a:ext uri="{FF2B5EF4-FFF2-40B4-BE49-F238E27FC236}">
                <a16:creationId xmlns:a16="http://schemas.microsoft.com/office/drawing/2014/main" id="{E3352D99-B430-4889-9554-DBAAA23E7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25154" y="3206019"/>
            <a:ext cx="3131389" cy="20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675D-5104-43F2-B9B4-BA18F651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Actual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F450-FEA7-4164-92AD-F1F1113B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Happening in fact or reality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actual cost was far less than we guessed.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Real, true, genuine</a:t>
            </a:r>
          </a:p>
        </p:txBody>
      </p:sp>
      <p:pic>
        <p:nvPicPr>
          <p:cNvPr id="4" name="Picture 4" descr="A picture containing book, text&#10;&#10;Description generated with high confidence">
            <a:extLst>
              <a:ext uri="{FF2B5EF4-FFF2-40B4-BE49-F238E27FC236}">
                <a16:creationId xmlns:a16="http://schemas.microsoft.com/office/drawing/2014/main" id="{764FC83B-E026-48A6-9C52-A996AD96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2468" y="3303210"/>
            <a:ext cx="2743200" cy="2627986"/>
          </a:xfrm>
          <a:prstGeom prst="rect">
            <a:avLst/>
          </a:prstGeom>
        </p:spPr>
      </p:pic>
      <p:pic>
        <p:nvPicPr>
          <p:cNvPr id="8" name="Picture 8" descr="A drawing of a person&#10;&#10;Description generated with high confidence">
            <a:extLst>
              <a:ext uri="{FF2B5EF4-FFF2-40B4-BE49-F238E27FC236}">
                <a16:creationId xmlns:a16="http://schemas.microsoft.com/office/drawing/2014/main" id="{0A879C1C-5DE5-4C6A-89BC-2FEB6F705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9737" y="132704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7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5FCF-4C39-46FC-89BC-350FFBC8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E2C9-D9D2-4972-85A3-4CC86C14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edge, especially of a high steep place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The hiker stood at the </a:t>
            </a:r>
            <a:r>
              <a:rPr lang="en-US" sz="2400" u="sng" dirty="0"/>
              <a:t>brink</a:t>
            </a:r>
            <a:r>
              <a:rPr lang="en-US" sz="2400" dirty="0"/>
              <a:t> of the cliff</a:t>
            </a:r>
          </a:p>
          <a:p>
            <a:endParaRPr lang="en-US" sz="2400" dirty="0"/>
          </a:p>
        </p:txBody>
      </p:sp>
      <p:pic>
        <p:nvPicPr>
          <p:cNvPr id="4" name="Picture 4" descr="A large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EBB527FD-894F-4BB0-8580-35F6125B4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9417" y="1159825"/>
            <a:ext cx="2743200" cy="1542011"/>
          </a:xfrm>
          <a:prstGeom prst="rect">
            <a:avLst/>
          </a:prstGeom>
        </p:spPr>
      </p:pic>
      <p:pic>
        <p:nvPicPr>
          <p:cNvPr id="8" name="Picture 8" descr="A view of a rocky mountain&#10;&#10;Description generated with high confidence">
            <a:extLst>
              <a:ext uri="{FF2B5EF4-FFF2-40B4-BE49-F238E27FC236}">
                <a16:creationId xmlns:a16="http://schemas.microsoft.com/office/drawing/2014/main" id="{72E4CCE1-0F57-477F-9934-5CFE1199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83044" y="4695923"/>
            <a:ext cx="2743200" cy="18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4B83-7A59-4B14-9D33-E3422211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4669-4768-43E7-BDED-C29248D91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An unpleasant feeling of coldness, coolness( noun)</a:t>
            </a:r>
            <a:endParaRPr lang="en-US" dirty="0"/>
          </a:p>
          <a:p>
            <a:r>
              <a:rPr lang="en-US" sz="2800" dirty="0"/>
              <a:t>I felt a </a:t>
            </a:r>
            <a:r>
              <a:rPr lang="en-US" sz="2800" u="sng" dirty="0"/>
              <a:t>chill</a:t>
            </a:r>
            <a:r>
              <a:rPr lang="en-US" sz="2800" dirty="0"/>
              <a:t> as I skated on the pond.</a:t>
            </a:r>
          </a:p>
          <a:p>
            <a:endParaRPr lang="en-US" sz="2800" dirty="0"/>
          </a:p>
          <a:p>
            <a:r>
              <a:rPr lang="en-US" sz="2800" dirty="0"/>
              <a:t>To make or become cold (verb)</a:t>
            </a:r>
          </a:p>
          <a:p>
            <a:r>
              <a:rPr lang="en-US" sz="2800" dirty="0"/>
              <a:t>Should we </a:t>
            </a:r>
            <a:r>
              <a:rPr lang="en-US" sz="2800" u="sng" dirty="0"/>
              <a:t>chill </a:t>
            </a:r>
            <a:r>
              <a:rPr lang="en-US" sz="2800" dirty="0"/>
              <a:t>the dessert?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082EDA-A09D-41C3-A7DB-082B67A8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881" y="1111584"/>
            <a:ext cx="1970950" cy="2413408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52645D4-FD02-4505-9002-4E41C22B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19" y="3389885"/>
            <a:ext cx="2743200" cy="2351314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547D2DFB-A81F-439B-8E91-F5DE52447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636" y="3192651"/>
            <a:ext cx="23774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3DB8-787A-4C7F-A470-184A13DE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conquer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B6D4-DE0E-48CA-AA9C-9865D0FC3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To defeat or take over, to master or overcome</a:t>
            </a:r>
            <a:endParaRPr lang="en-US" dirty="0"/>
          </a:p>
          <a:p>
            <a:r>
              <a:rPr lang="en-US" sz="2800" dirty="0"/>
              <a:t>The army hoped to </a:t>
            </a:r>
            <a:r>
              <a:rPr lang="en-US" sz="2800" u="sng" dirty="0"/>
              <a:t>conquer</a:t>
            </a:r>
            <a:r>
              <a:rPr lang="en-US" sz="2800" dirty="0"/>
              <a:t> the enemy quickly.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3C848D7-DA8F-4912-AB78-D3C07D64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2231" y="3753250"/>
            <a:ext cx="2743200" cy="2735295"/>
          </a:xfrm>
          <a:prstGeom prst="rect">
            <a:avLst/>
          </a:prstGeom>
        </p:spPr>
      </p:pic>
      <p:pic>
        <p:nvPicPr>
          <p:cNvPr id="8" name="Picture 8" descr="A picture containing person, man, woman&#10;&#10;Description generated with high confidence">
            <a:extLst>
              <a:ext uri="{FF2B5EF4-FFF2-40B4-BE49-F238E27FC236}">
                <a16:creationId xmlns:a16="http://schemas.microsoft.com/office/drawing/2014/main" id="{3D72E4ED-850B-42CB-94CB-AFD5F2A43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01858" y="385972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C75B33-8B9C-4C30-B69D-6F21F9FFF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A63F19-5578-4D4E-B9EA-6D51F97D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/>
              <a:t>fortunate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34C0D-A224-4776-85BC-8220FC2B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Having or bringing good luck, lucky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were </a:t>
            </a:r>
            <a:r>
              <a:rPr lang="en-US" sz="2400" u="sng" dirty="0">
                <a:solidFill>
                  <a:schemeClr val="bg1"/>
                </a:solidFill>
              </a:rPr>
              <a:t>fortunate</a:t>
            </a:r>
            <a:r>
              <a:rPr lang="en-US" sz="2400" dirty="0">
                <a:solidFill>
                  <a:schemeClr val="bg1"/>
                </a:solidFill>
              </a:rPr>
              <a:t> to have no rain during spring break.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60F0EB91-3488-40C5-8C3C-680EEDF7A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222" r="-1" b="-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A13F2-0CCE-4A00-9210-87AF750AFAD6}"/>
              </a:ext>
            </a:extLst>
          </p:cNvPr>
          <p:cNvSpPr txBox="1"/>
          <p:nvPr/>
        </p:nvSpPr>
        <p:spPr>
          <a:xfrm>
            <a:off x="8855905" y="5854194"/>
            <a:ext cx="273023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66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7D29-F19C-4BEA-AE95-1BEDA97D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EACE9-E174-48EE-B073-88A64C5C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Strong anger, rage</a:t>
            </a:r>
            <a:endParaRPr lang="en-US" dirty="0"/>
          </a:p>
          <a:p>
            <a:r>
              <a:rPr lang="en-US" sz="4000" dirty="0"/>
              <a:t>A bad temper often leads to a state of </a:t>
            </a:r>
            <a:r>
              <a:rPr lang="en-US" sz="4000" u="sng" dirty="0"/>
              <a:t>fury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614AA4F-DC6A-4A5E-8803-64A92106B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6589" y="4600036"/>
            <a:ext cx="2743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5ECF9-2FB3-4B07-A1F7-EEB4596BCD7A}"/>
              </a:ext>
            </a:extLst>
          </p:cNvPr>
          <p:cNvSpPr txBox="1"/>
          <p:nvPr/>
        </p:nvSpPr>
        <p:spPr>
          <a:xfrm>
            <a:off x="6636589" y="6657436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0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0BCD-2A7D-4B41-A872-AEF15E37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0923-FDE9-4458-8916-82D3514B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To plan to do something, to have a goal or purpose.</a:t>
            </a:r>
            <a:endParaRPr lang="en-US" dirty="0"/>
          </a:p>
          <a:p>
            <a:endParaRPr lang="en-US" sz="3200" dirty="0"/>
          </a:p>
          <a:p>
            <a:r>
              <a:rPr lang="en-US" sz="3200" dirty="0"/>
              <a:t>I hope you </a:t>
            </a:r>
            <a:r>
              <a:rPr lang="en-US" sz="3200" u="sng" dirty="0"/>
              <a:t>intend </a:t>
            </a:r>
            <a:r>
              <a:rPr lang="en-US" sz="3200" dirty="0"/>
              <a:t>to do your homework this week.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3C6EA4-A3CC-4683-8A59-5C4C5FDE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8928" y="3708183"/>
            <a:ext cx="2743200" cy="20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27E0A4F-FE1D-4A81-8D8F-986345F71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0C2B8F-6B1B-46D5-86E6-40F36C695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237C1-E8A0-4DD3-B6C5-F2D54F796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D62F0D-6BD4-4DD4-B125-6F7A952A3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28E8CD-5219-4795-91D4-9618DB8ED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00A43E1-4FE7-498F-AFFF-FDFC1FAF0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B521824-592C-476A-AB0A-CA0C6D1F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5C860C9-D4F9-4350-80DA-0D1CD36C7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5E57AD-692A-4063-A9C6-B9EF974E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9C4A-7C9C-4054-BE87-4996AC82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757377"/>
            <a:ext cx="5132439" cy="4473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way that shapes and colors are put together, a model or guide for making something, a design that is repeated</a:t>
            </a:r>
            <a:endParaRPr lang="en-US" sz="2000" dirty="0"/>
          </a:p>
          <a:p>
            <a:r>
              <a:rPr lang="en-US" sz="2000" dirty="0">
                <a:solidFill>
                  <a:srgbClr val="FFFFFF"/>
                </a:solidFill>
              </a:rPr>
              <a:t>The striped </a:t>
            </a:r>
            <a:r>
              <a:rPr lang="en-US" sz="2000" u="sng" dirty="0">
                <a:solidFill>
                  <a:srgbClr val="FFFFFF"/>
                </a:solidFill>
              </a:rPr>
              <a:t>pattern</a:t>
            </a:r>
            <a:r>
              <a:rPr lang="en-US" sz="2000" dirty="0">
                <a:solidFill>
                  <a:srgbClr val="FFFFFF"/>
                </a:solidFill>
              </a:rPr>
              <a:t> is the same in each candy cane.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To make or following according to a model or design. ( verb)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 hope to </a:t>
            </a:r>
            <a:r>
              <a:rPr lang="en-US" sz="2000" u="sng" dirty="0">
                <a:solidFill>
                  <a:srgbClr val="FFFFFF"/>
                </a:solidFill>
              </a:rPr>
              <a:t>pattern</a:t>
            </a:r>
            <a:r>
              <a:rPr lang="en-US" sz="2000" dirty="0">
                <a:solidFill>
                  <a:srgbClr val="FFFFFF"/>
                </a:solidFill>
              </a:rPr>
              <a:t> my behavior after someone I look up to.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9DDBFA-92D2-4996-AD00-A976036BF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36" y="1627026"/>
            <a:ext cx="4828707" cy="36215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0970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 Boardroom</vt:lpstr>
      <vt:lpstr>Vocabulary Lesson</vt:lpstr>
      <vt:lpstr>Actual</vt:lpstr>
      <vt:lpstr>brink</vt:lpstr>
      <vt:lpstr>chill</vt:lpstr>
      <vt:lpstr>conquer</vt:lpstr>
      <vt:lpstr>fortunate</vt:lpstr>
      <vt:lpstr>Fury</vt:lpstr>
      <vt:lpstr>intend</vt:lpstr>
      <vt:lpstr>pattern</vt:lpstr>
      <vt:lpstr>vibrant</vt:lpstr>
      <vt:lpstr>wit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247</cp:revision>
  <dcterms:created xsi:type="dcterms:W3CDTF">2013-07-15T20:26:40Z</dcterms:created>
  <dcterms:modified xsi:type="dcterms:W3CDTF">2019-01-07T11:23:33Z</dcterms:modified>
</cp:coreProperties>
</file>